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dec Pro" panose="020B0604020202020204" charset="0"/>
      <p:regular r:id="rId14"/>
    </p:embeddedFont>
    <p:embeddedFont>
      <p:font typeface="Codec Pro Bold" panose="020B0604020202020204" charset="0"/>
      <p:regular r:id="rId15"/>
    </p:embeddedFont>
    <p:embeddedFont>
      <p:font typeface="Codec Pro Ultra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3.png"/><Relationship Id="rId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image" Target="../media/image14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svg"/><Relationship Id="rId7" Type="http://schemas.openxmlformats.org/officeDocument/2006/relationships/image" Target="../media/image18.jpe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0.sv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03384" y="-167508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542441" y="859120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41048" y="537816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4180105" y="6181594"/>
            <a:ext cx="6000534" cy="3567590"/>
          </a:xfrm>
          <a:custGeom>
            <a:avLst/>
            <a:gdLst/>
            <a:ahLst/>
            <a:cxnLst/>
            <a:rect l="l" t="t" r="r" b="b"/>
            <a:pathLst>
              <a:path w="6000534" h="3567590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04533" y="-494599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75713" y="46256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960748" y="776013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81741" y="2654155"/>
            <a:ext cx="5081972" cy="3021463"/>
          </a:xfrm>
          <a:custGeom>
            <a:avLst/>
            <a:gdLst/>
            <a:ahLst/>
            <a:cxnLst/>
            <a:rect l="l" t="t" r="r" b="b"/>
            <a:pathLst>
              <a:path w="5081972" h="3021463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531401" y="7032332"/>
            <a:ext cx="7225199" cy="700433"/>
            <a:chOff x="0" y="0"/>
            <a:chExt cx="1356880" cy="1315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6880" cy="131540"/>
            </a:xfrm>
            <a:custGeom>
              <a:avLst/>
              <a:gdLst/>
              <a:ahLst/>
              <a:cxnLst/>
              <a:rect l="l" t="t" r="r" b="b"/>
              <a:pathLst>
                <a:path w="1356880" h="13154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356880" cy="141065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l">
                <a:lnSpc>
                  <a:spcPts val="1381"/>
                </a:lnSpc>
              </a:pPr>
              <a:r>
                <a:rPr lang="en-US" sz="1180" b="1" spc="59">
                  <a:solidFill>
                    <a:srgbClr val="00000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              INTEGRANTES:  BASTIAN ESPINOSA  SEBASTIAN AROSTICA  DIEGO MORAN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7771062" y="1892507"/>
            <a:ext cx="785211" cy="785211"/>
          </a:xfrm>
          <a:custGeom>
            <a:avLst/>
            <a:gdLst/>
            <a:ahLst/>
            <a:cxnLst/>
            <a:rect l="l" t="t" r="r" b="b"/>
            <a:pathLst>
              <a:path w="785211" h="785211">
                <a:moveTo>
                  <a:pt x="0" y="0"/>
                </a:moveTo>
                <a:lnTo>
                  <a:pt x="785211" y="0"/>
                </a:lnTo>
                <a:lnTo>
                  <a:pt x="785211" y="785211"/>
                </a:lnTo>
                <a:lnTo>
                  <a:pt x="0" y="785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517383" y="3732783"/>
            <a:ext cx="9253234" cy="294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34"/>
              </a:lnSpc>
            </a:pPr>
            <a:r>
              <a:rPr lang="en-US" sz="11206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Presentacion de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74143" y="2134066"/>
            <a:ext cx="1954255" cy="3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5"/>
              </a:lnSpc>
            </a:pPr>
            <a:r>
              <a:rPr lang="en-US" sz="2689" b="1" spc="18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25388" y="1716698"/>
            <a:ext cx="1070406" cy="276506"/>
            <a:chOff x="0" y="0"/>
            <a:chExt cx="484642" cy="125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642" cy="125192"/>
            </a:xfrm>
            <a:custGeom>
              <a:avLst/>
              <a:gdLst/>
              <a:ahLst/>
              <a:cxnLst/>
              <a:rect l="l" t="t" r="r" b="b"/>
              <a:pathLst>
                <a:path w="484642" h="12519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84642" cy="134717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6068" y="-93577"/>
            <a:ext cx="18700137" cy="8491815"/>
          </a:xfrm>
          <a:custGeom>
            <a:avLst/>
            <a:gdLst/>
            <a:ahLst/>
            <a:cxnLst/>
            <a:rect l="l" t="t" r="r" b="b"/>
            <a:pathLst>
              <a:path w="18700137" h="8491815">
                <a:moveTo>
                  <a:pt x="0" y="0"/>
                </a:moveTo>
                <a:lnTo>
                  <a:pt x="18700136" y="0"/>
                </a:lnTo>
                <a:lnTo>
                  <a:pt x="18700136" y="8491815"/>
                </a:lnTo>
                <a:lnTo>
                  <a:pt x="0" y="849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021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07825" y="1028700"/>
            <a:ext cx="16672349" cy="8229600"/>
            <a:chOff x="0" y="0"/>
            <a:chExt cx="4391071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91072" cy="2167467"/>
            </a:xfrm>
            <a:custGeom>
              <a:avLst/>
              <a:gdLst/>
              <a:ahLst/>
              <a:cxnLst/>
              <a:rect l="l" t="t" r="r" b="b"/>
              <a:pathLst>
                <a:path w="4391072" h="2167467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03917" y="1783373"/>
            <a:ext cx="5585847" cy="90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8"/>
              </a:lnSpc>
            </a:pPr>
            <a:r>
              <a:rPr lang="en-US" sz="6444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CONTENIDO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3917" y="4596508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03917" y="6941346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3917" y="5768927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3917" y="5182254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3917" y="7527091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3917" y="6354673"/>
            <a:ext cx="722176" cy="44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b="1" spc="196">
                <a:solidFill>
                  <a:srgbClr val="5666F8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97059" y="4596508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INTRODUCCIÓN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97059" y="6941346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NUESTROS SERVICIOS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97059" y="5768927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INTEGRANTES DEL EQUIPO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97059" y="5182254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SOBRE NUESTRA EMPRESA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197059" y="7527091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ANALISIS FODA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97059" y="6354673"/>
            <a:ext cx="5776012" cy="44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2884" spc="196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MISIÓN Y VISIÓN</a:t>
            </a:r>
          </a:p>
        </p:txBody>
      </p:sp>
      <p:sp>
        <p:nvSpPr>
          <p:cNvPr id="34" name="Freeform 34"/>
          <p:cNvSpPr/>
          <p:nvPr/>
        </p:nvSpPr>
        <p:spPr>
          <a:xfrm>
            <a:off x="-651470" y="-757964"/>
            <a:ext cx="3655283" cy="2173232"/>
          </a:xfrm>
          <a:custGeom>
            <a:avLst/>
            <a:gdLst/>
            <a:ahLst/>
            <a:cxnLst/>
            <a:rect l="l" t="t" r="r" b="b"/>
            <a:pathLst>
              <a:path w="3655283" h="2173232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-1394806" y="659463"/>
            <a:ext cx="3484317" cy="2071585"/>
          </a:xfrm>
          <a:custGeom>
            <a:avLst/>
            <a:gdLst/>
            <a:ahLst/>
            <a:cxnLst/>
            <a:rect l="l" t="t" r="r" b="b"/>
            <a:pathLst>
              <a:path w="3484317" h="2071585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113293" y="8973379"/>
            <a:ext cx="3484317" cy="2071585"/>
          </a:xfrm>
          <a:custGeom>
            <a:avLst/>
            <a:gdLst/>
            <a:ahLst/>
            <a:cxnLst/>
            <a:rect l="l" t="t" r="r" b="b"/>
            <a:pathLst>
              <a:path w="3484317" h="2071585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6027523" y="7552462"/>
            <a:ext cx="3655283" cy="2173232"/>
          </a:xfrm>
          <a:custGeom>
            <a:avLst/>
            <a:gdLst/>
            <a:ahLst/>
            <a:cxnLst/>
            <a:rect l="l" t="t" r="r" b="b"/>
            <a:pathLst>
              <a:path w="3655283" h="2173232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0624" y="0"/>
            <a:ext cx="7668455" cy="10401374"/>
          </a:xfrm>
          <a:custGeom>
            <a:avLst/>
            <a:gdLst/>
            <a:ahLst/>
            <a:cxnLst/>
            <a:rect l="l" t="t" r="r" b="b"/>
            <a:pathLst>
              <a:path w="7668455" h="10401374">
                <a:moveTo>
                  <a:pt x="0" y="0"/>
                </a:moveTo>
                <a:lnTo>
                  <a:pt x="7668455" y="0"/>
                </a:lnTo>
                <a:lnTo>
                  <a:pt x="7668455" y="10401374"/>
                </a:lnTo>
                <a:lnTo>
                  <a:pt x="0" y="1040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56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9536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4315" y="47922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00792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7" y="0"/>
                </a:lnTo>
                <a:lnTo>
                  <a:pt x="2362647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-139536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214315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1658599"/>
                </a:moveTo>
                <a:lnTo>
                  <a:pt x="2789693" y="1658599"/>
                </a:lnTo>
                <a:lnTo>
                  <a:pt x="2789693" y="0"/>
                </a:lnTo>
                <a:lnTo>
                  <a:pt x="0" y="0"/>
                </a:lnTo>
                <a:lnTo>
                  <a:pt x="0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1000792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1404701"/>
                </a:moveTo>
                <a:lnTo>
                  <a:pt x="2362647" y="1404701"/>
                </a:lnTo>
                <a:lnTo>
                  <a:pt x="2362647" y="0"/>
                </a:lnTo>
                <a:lnTo>
                  <a:pt x="0" y="0"/>
                </a:lnTo>
                <a:lnTo>
                  <a:pt x="0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877205" y="1747337"/>
            <a:ext cx="6792326" cy="6792326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7774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18469" y="3368626"/>
            <a:ext cx="6702926" cy="244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MÁS QUE UNA APLICACIÓN, </a:t>
            </a:r>
          </a:p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UN ASISTENTE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8469" y="6379701"/>
            <a:ext cx="670292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¿Problemas con tu vehículo? ¿Falta de documentos a mano? </a:t>
            </a:r>
            <a:r>
              <a:rPr lang="en-US" sz="2100" b="1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Tenemos tu solucion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18469" y="1747337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94648" y="1896356"/>
            <a:ext cx="1371666" cy="28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75378" y="1746974"/>
            <a:ext cx="704030" cy="704030"/>
          </a:xfrm>
          <a:custGeom>
            <a:avLst/>
            <a:gdLst/>
            <a:ahLst/>
            <a:cxnLst/>
            <a:rect l="l" t="t" r="r" b="b"/>
            <a:pathLst>
              <a:path w="704030" h="704030">
                <a:moveTo>
                  <a:pt x="0" y="0"/>
                </a:moveTo>
                <a:lnTo>
                  <a:pt x="704030" y="0"/>
                </a:lnTo>
                <a:lnTo>
                  <a:pt x="704030" y="704030"/>
                </a:lnTo>
                <a:lnTo>
                  <a:pt x="0" y="704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5C69F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935" y="695244"/>
            <a:ext cx="16764130" cy="8896513"/>
          </a:xfrm>
          <a:custGeom>
            <a:avLst/>
            <a:gdLst/>
            <a:ahLst/>
            <a:cxnLst/>
            <a:rect l="l" t="t" r="r" b="b"/>
            <a:pathLst>
              <a:path w="16764130" h="8896513">
                <a:moveTo>
                  <a:pt x="0" y="0"/>
                </a:moveTo>
                <a:lnTo>
                  <a:pt x="16764130" y="0"/>
                </a:lnTo>
                <a:lnTo>
                  <a:pt x="16764130" y="8896512"/>
                </a:lnTo>
                <a:lnTo>
                  <a:pt x="0" y="8896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t="-12419" b="-1241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75560" y="1028700"/>
            <a:ext cx="9032792" cy="8229600"/>
            <a:chOff x="0" y="0"/>
            <a:chExt cx="2379007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9007" cy="2167467"/>
            </a:xfrm>
            <a:custGeom>
              <a:avLst/>
              <a:gdLst/>
              <a:ahLst/>
              <a:cxnLst/>
              <a:rect l="l" t="t" r="r" b="b"/>
              <a:pathLst>
                <a:path w="2379007" h="2167467">
                  <a:moveTo>
                    <a:pt x="27427" y="0"/>
                  </a:moveTo>
                  <a:lnTo>
                    <a:pt x="2351580" y="0"/>
                  </a:lnTo>
                  <a:cubicBezTo>
                    <a:pt x="2366728" y="0"/>
                    <a:pt x="2379007" y="12279"/>
                    <a:pt x="2379007" y="27427"/>
                  </a:cubicBezTo>
                  <a:lnTo>
                    <a:pt x="2379007" y="2140040"/>
                  </a:lnTo>
                  <a:cubicBezTo>
                    <a:pt x="2379007" y="2155187"/>
                    <a:pt x="2366728" y="2167467"/>
                    <a:pt x="2351580" y="2167467"/>
                  </a:cubicBezTo>
                  <a:lnTo>
                    <a:pt x="27427" y="2167467"/>
                  </a:lnTo>
                  <a:cubicBezTo>
                    <a:pt x="12279" y="2167467"/>
                    <a:pt x="0" y="2155187"/>
                    <a:pt x="0" y="2140040"/>
                  </a:cubicBezTo>
                  <a:lnTo>
                    <a:pt x="0" y="27427"/>
                  </a:lnTo>
                  <a:cubicBezTo>
                    <a:pt x="0" y="12279"/>
                    <a:pt x="12279" y="0"/>
                    <a:pt x="27427" y="0"/>
                  </a:cubicBezTo>
                  <a:close/>
                </a:path>
              </a:pathLst>
            </a:custGeom>
            <a:solidFill>
              <a:srgbClr val="E4E5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7900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77822" y="3213142"/>
            <a:ext cx="4932944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NUESTRA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7822" y="4127123"/>
            <a:ext cx="4932944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EMPRESA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77822" y="5620913"/>
            <a:ext cx="7566868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AutoDoc es una aplicación móvil innovadora diseñada para ayudar a los propietarios de vehículos a realizar consultas rápidas y obtener diagnósticos preliminares sobre posibles problemas con sus automóviles, utilizando tecnología de inteligencia artificial.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15193E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Además, ofrece funcionalidades complementarias para gestionar documentos vehiculares de manera digital, como el permiso de circulación, el SOAP y la revisión técnica.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87634" y="1177719"/>
            <a:ext cx="1371666" cy="51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E4E5EC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  <a:p>
            <a:pPr algn="l">
              <a:lnSpc>
                <a:spcPts val="1849"/>
              </a:lnSpc>
            </a:pPr>
            <a:endParaRPr lang="en-US" sz="1887" b="1" spc="128">
              <a:solidFill>
                <a:srgbClr val="E4E5EC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3028" y="535426"/>
            <a:ext cx="2726935" cy="1621287"/>
          </a:xfrm>
          <a:custGeom>
            <a:avLst/>
            <a:gdLst/>
            <a:ahLst/>
            <a:cxnLst/>
            <a:rect l="l" t="t" r="r" b="b"/>
            <a:pathLst>
              <a:path w="2726935" h="1621287">
                <a:moveTo>
                  <a:pt x="0" y="0"/>
                </a:moveTo>
                <a:lnTo>
                  <a:pt x="2726935" y="0"/>
                </a:lnTo>
                <a:lnTo>
                  <a:pt x="2726935" y="1621287"/>
                </a:lnTo>
                <a:lnTo>
                  <a:pt x="0" y="162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1156" y="1610537"/>
            <a:ext cx="2599390" cy="1545456"/>
          </a:xfrm>
          <a:custGeom>
            <a:avLst/>
            <a:gdLst/>
            <a:ahLst/>
            <a:cxnLst/>
            <a:rect l="l" t="t" r="r" b="b"/>
            <a:pathLst>
              <a:path w="2599390" h="1545456">
                <a:moveTo>
                  <a:pt x="0" y="0"/>
                </a:moveTo>
                <a:lnTo>
                  <a:pt x="2599391" y="0"/>
                </a:lnTo>
                <a:lnTo>
                  <a:pt x="2599391" y="1545455"/>
                </a:lnTo>
                <a:lnTo>
                  <a:pt x="0" y="1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77080" y="985722"/>
            <a:ext cx="704030" cy="704030"/>
          </a:xfrm>
          <a:custGeom>
            <a:avLst/>
            <a:gdLst/>
            <a:ahLst/>
            <a:cxnLst/>
            <a:rect l="l" t="t" r="r" b="b"/>
            <a:pathLst>
              <a:path w="704030" h="704030">
                <a:moveTo>
                  <a:pt x="0" y="0"/>
                </a:moveTo>
                <a:lnTo>
                  <a:pt x="704030" y="0"/>
                </a:lnTo>
                <a:lnTo>
                  <a:pt x="704030" y="704030"/>
                </a:lnTo>
                <a:lnTo>
                  <a:pt x="0" y="704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39547" y="3672834"/>
            <a:ext cx="2475371" cy="24753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92010" y="3672834"/>
            <a:ext cx="2475371" cy="2475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8189" y="0"/>
                  </a:moveTo>
                  <a:lnTo>
                    <a:pt x="734610" y="0"/>
                  </a:lnTo>
                  <a:cubicBezTo>
                    <a:pt x="755348" y="0"/>
                    <a:pt x="775235" y="8238"/>
                    <a:pt x="789899" y="22901"/>
                  </a:cubicBezTo>
                  <a:cubicBezTo>
                    <a:pt x="804562" y="37565"/>
                    <a:pt x="812800" y="57452"/>
                    <a:pt x="812800" y="78189"/>
                  </a:cubicBezTo>
                  <a:lnTo>
                    <a:pt x="812800" y="734610"/>
                  </a:lnTo>
                  <a:cubicBezTo>
                    <a:pt x="812800" y="755348"/>
                    <a:pt x="804562" y="775235"/>
                    <a:pt x="789899" y="789899"/>
                  </a:cubicBezTo>
                  <a:cubicBezTo>
                    <a:pt x="775235" y="804562"/>
                    <a:pt x="755348" y="812800"/>
                    <a:pt x="734610" y="812800"/>
                  </a:cubicBezTo>
                  <a:lnTo>
                    <a:pt x="78189" y="812800"/>
                  </a:lnTo>
                  <a:cubicBezTo>
                    <a:pt x="57452" y="812800"/>
                    <a:pt x="37565" y="804562"/>
                    <a:pt x="22901" y="789899"/>
                  </a:cubicBezTo>
                  <a:cubicBezTo>
                    <a:pt x="8238" y="775235"/>
                    <a:pt x="0" y="755348"/>
                    <a:pt x="0" y="734610"/>
                  </a:cubicBezTo>
                  <a:lnTo>
                    <a:pt x="0" y="78189"/>
                  </a:lnTo>
                  <a:cubicBezTo>
                    <a:pt x="0" y="57452"/>
                    <a:pt x="8238" y="37565"/>
                    <a:pt x="22901" y="22901"/>
                  </a:cubicBezTo>
                  <a:cubicBezTo>
                    <a:pt x="37565" y="8238"/>
                    <a:pt x="57452" y="0"/>
                    <a:pt x="78189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75937" y="6493935"/>
            <a:ext cx="2475371" cy="24753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9424" y="0"/>
                  </a:moveTo>
                  <a:lnTo>
                    <a:pt x="753376" y="0"/>
                  </a:lnTo>
                  <a:cubicBezTo>
                    <a:pt x="786195" y="0"/>
                    <a:pt x="812800" y="26605"/>
                    <a:pt x="812800" y="59424"/>
                  </a:cubicBezTo>
                  <a:lnTo>
                    <a:pt x="812800" y="753376"/>
                  </a:lnTo>
                  <a:cubicBezTo>
                    <a:pt x="812800" y="786195"/>
                    <a:pt x="786195" y="812800"/>
                    <a:pt x="753376" y="812800"/>
                  </a:cubicBezTo>
                  <a:lnTo>
                    <a:pt x="59424" y="812800"/>
                  </a:lnTo>
                  <a:cubicBezTo>
                    <a:pt x="26605" y="812800"/>
                    <a:pt x="0" y="786195"/>
                    <a:pt x="0" y="753376"/>
                  </a:cubicBezTo>
                  <a:lnTo>
                    <a:pt x="0" y="59424"/>
                  </a:lnTo>
                  <a:cubicBezTo>
                    <a:pt x="0" y="26605"/>
                    <a:pt x="26605" y="0"/>
                    <a:pt x="59424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40983" y="3774270"/>
            <a:ext cx="2272499" cy="227249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4"/>
              <a:stretch>
                <a:fillRect b="-43913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6277372" y="6595371"/>
            <a:ext cx="2272499" cy="22724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5"/>
              <a:stretch>
                <a:fillRect b="-5012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0693446" y="3774270"/>
            <a:ext cx="2272499" cy="227249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b="-50123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00079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468272" y="5472081"/>
            <a:ext cx="3107402" cy="365138"/>
            <a:chOff x="0" y="0"/>
            <a:chExt cx="1092866" cy="1284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92866" cy="128418"/>
            </a:xfrm>
            <a:custGeom>
              <a:avLst/>
              <a:gdLst/>
              <a:ahLst/>
              <a:cxnLst/>
              <a:rect l="l" t="t" r="r" b="b"/>
              <a:pathLst>
                <a:path w="1092866" h="128418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541051" y="5472081"/>
            <a:ext cx="3107402" cy="365138"/>
            <a:chOff x="0" y="0"/>
            <a:chExt cx="1092866" cy="1284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2866" cy="128418"/>
            </a:xfrm>
            <a:custGeom>
              <a:avLst/>
              <a:gdLst/>
              <a:ahLst/>
              <a:cxnLst/>
              <a:rect l="l" t="t" r="r" b="b"/>
              <a:pathLst>
                <a:path w="1092866" h="128418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04662" y="8293182"/>
            <a:ext cx="3107402" cy="365138"/>
            <a:chOff x="0" y="0"/>
            <a:chExt cx="1092866" cy="1284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2866" cy="128418"/>
            </a:xfrm>
            <a:custGeom>
              <a:avLst/>
              <a:gdLst/>
              <a:ahLst/>
              <a:cxnLst/>
              <a:rect l="l" t="t" r="r" b="b"/>
              <a:pathLst>
                <a:path w="1092866" h="128418">
                  <a:moveTo>
                    <a:pt x="44846" y="0"/>
                  </a:moveTo>
                  <a:lnTo>
                    <a:pt x="1048020" y="0"/>
                  </a:lnTo>
                  <a:cubicBezTo>
                    <a:pt x="1059913" y="0"/>
                    <a:pt x="1071320" y="4725"/>
                    <a:pt x="1079731" y="13135"/>
                  </a:cubicBezTo>
                  <a:cubicBezTo>
                    <a:pt x="1088141" y="21545"/>
                    <a:pt x="1092866" y="32952"/>
                    <a:pt x="1092866" y="44846"/>
                  </a:cubicBezTo>
                  <a:lnTo>
                    <a:pt x="1092866" y="83572"/>
                  </a:lnTo>
                  <a:cubicBezTo>
                    <a:pt x="1092866" y="95466"/>
                    <a:pt x="1088141" y="106873"/>
                    <a:pt x="1079731" y="115283"/>
                  </a:cubicBezTo>
                  <a:cubicBezTo>
                    <a:pt x="1071320" y="123693"/>
                    <a:pt x="1059913" y="128418"/>
                    <a:pt x="1048020" y="128418"/>
                  </a:cubicBezTo>
                  <a:lnTo>
                    <a:pt x="44846" y="128418"/>
                  </a:lnTo>
                  <a:cubicBezTo>
                    <a:pt x="32952" y="128418"/>
                    <a:pt x="21545" y="123693"/>
                    <a:pt x="13135" y="115283"/>
                  </a:cubicBezTo>
                  <a:cubicBezTo>
                    <a:pt x="4725" y="106873"/>
                    <a:pt x="0" y="95466"/>
                    <a:pt x="0" y="83572"/>
                  </a:cubicBezTo>
                  <a:lnTo>
                    <a:pt x="0" y="44846"/>
                  </a:lnTo>
                  <a:cubicBezTo>
                    <a:pt x="0" y="32952"/>
                    <a:pt x="4725" y="21545"/>
                    <a:pt x="13135" y="13135"/>
                  </a:cubicBezTo>
                  <a:cubicBezTo>
                    <a:pt x="21545" y="4725"/>
                    <a:pt x="32952" y="0"/>
                    <a:pt x="44846" y="0"/>
                  </a:cubicBezTo>
                  <a:close/>
                </a:path>
              </a:pathLst>
            </a:custGeom>
            <a:solidFill>
              <a:srgbClr val="FFB02C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1092866" cy="137943"/>
            </a:xfrm>
            <a:prstGeom prst="rect">
              <a:avLst/>
            </a:prstGeom>
          </p:spPr>
          <p:txBody>
            <a:bodyPr lIns="31918" tIns="31918" rIns="31918" bIns="31918" rtlCol="0" anchor="ctr"/>
            <a:lstStyle/>
            <a:p>
              <a:pPr algn="ctr">
                <a:lnSpc>
                  <a:spcPts val="138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39547" y="1437684"/>
            <a:ext cx="6816548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INTEGRANTES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39547" y="2264664"/>
            <a:ext cx="6816548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DEL EQUIPO</a:t>
            </a:r>
          </a:p>
        </p:txBody>
      </p:sp>
      <p:sp>
        <p:nvSpPr>
          <p:cNvPr id="35" name="Freeform 35"/>
          <p:cNvSpPr/>
          <p:nvPr/>
        </p:nvSpPr>
        <p:spPr>
          <a:xfrm>
            <a:off x="14500608" y="1380534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4468272" y="4021920"/>
            <a:ext cx="3107402" cy="215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1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Bastian Espinosa</a:t>
            </a:r>
          </a:p>
          <a:p>
            <a:pPr algn="l">
              <a:lnSpc>
                <a:spcPts val="5326"/>
              </a:lnSpc>
            </a:pPr>
            <a:endParaRPr lang="en-US" sz="5666" b="1">
              <a:solidFill>
                <a:srgbClr val="15193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665155" y="5584394"/>
            <a:ext cx="2389268" cy="19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sz="1356" b="1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DIRECTORA GENERAL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62752" y="5584394"/>
            <a:ext cx="2389268" cy="19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sz="1356" b="1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EJECUTIVO DE VENTAS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01545" y="8399266"/>
            <a:ext cx="2713636" cy="19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5"/>
              </a:lnSpc>
            </a:pPr>
            <a:r>
              <a:rPr lang="en-US" sz="1356" b="1" spc="37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COORDINADOR DE MARKETING</a:t>
            </a:r>
          </a:p>
        </p:txBody>
      </p:sp>
      <p:sp>
        <p:nvSpPr>
          <p:cNvPr id="40" name="Freeform 40"/>
          <p:cNvSpPr/>
          <p:nvPr/>
        </p:nvSpPr>
        <p:spPr>
          <a:xfrm>
            <a:off x="14500608" y="1380534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15276786" y="1529552"/>
            <a:ext cx="1371666" cy="28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</p:txBody>
      </p:sp>
      <p:sp>
        <p:nvSpPr>
          <p:cNvPr id="42" name="Freeform 42"/>
          <p:cNvSpPr/>
          <p:nvPr/>
        </p:nvSpPr>
        <p:spPr>
          <a:xfrm>
            <a:off x="14457516" y="1380171"/>
            <a:ext cx="704030" cy="704030"/>
          </a:xfrm>
          <a:custGeom>
            <a:avLst/>
            <a:gdLst/>
            <a:ahLst/>
            <a:cxnLst/>
            <a:rect l="l" t="t" r="r" b="b"/>
            <a:pathLst>
              <a:path w="704030" h="704030">
                <a:moveTo>
                  <a:pt x="0" y="0"/>
                </a:moveTo>
                <a:lnTo>
                  <a:pt x="704030" y="0"/>
                </a:lnTo>
                <a:lnTo>
                  <a:pt x="704030" y="704030"/>
                </a:lnTo>
                <a:lnTo>
                  <a:pt x="0" y="704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524581" y="3853762"/>
            <a:ext cx="3734719" cy="148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1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Sebastian Arostica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04662" y="6716256"/>
            <a:ext cx="3107402" cy="2151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5666" b="1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Diego</a:t>
            </a:r>
          </a:p>
          <a:p>
            <a:pPr algn="l">
              <a:lnSpc>
                <a:spcPts val="5326"/>
              </a:lnSpc>
            </a:pPr>
            <a:r>
              <a:rPr lang="en-US" sz="5666" b="1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Morán</a:t>
            </a:r>
          </a:p>
          <a:p>
            <a:pPr algn="l">
              <a:lnSpc>
                <a:spcPts val="5326"/>
              </a:lnSpc>
            </a:pPr>
            <a:endParaRPr lang="en-US" sz="5666" b="1">
              <a:solidFill>
                <a:srgbClr val="15193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7668455" cy="10401374"/>
          </a:xfrm>
          <a:custGeom>
            <a:avLst/>
            <a:gdLst/>
            <a:ahLst/>
            <a:cxnLst/>
            <a:rect l="l" t="t" r="r" b="b"/>
            <a:pathLst>
              <a:path w="7668455" h="10401374">
                <a:moveTo>
                  <a:pt x="7668455" y="0"/>
                </a:moveTo>
                <a:lnTo>
                  <a:pt x="0" y="0"/>
                </a:lnTo>
                <a:lnTo>
                  <a:pt x="0" y="10401374"/>
                </a:lnTo>
                <a:lnTo>
                  <a:pt x="7668455" y="10401374"/>
                </a:lnTo>
                <a:lnTo>
                  <a:pt x="766845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5638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82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2" y="1658599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85593" y="1109033"/>
            <a:ext cx="3844810" cy="384481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407428" y="5333158"/>
            <a:ext cx="3844810" cy="384481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7"/>
              <a:stretch>
                <a:fillRect l="-16653" r="-1665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715955" y="1149418"/>
            <a:ext cx="2536283" cy="3804424"/>
            <a:chOff x="0" y="0"/>
            <a:chExt cx="6350000" cy="9525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54024" r="-711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85593" y="5373543"/>
            <a:ext cx="2536283" cy="3804424"/>
            <a:chOff x="0" y="0"/>
            <a:chExt cx="6350000" cy="9525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9"/>
              <a:stretch>
                <a:fillRect l="-62359" r="-62359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9450297" y="2492774"/>
            <a:ext cx="6702926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MISIÓN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0297" y="4638675"/>
            <a:ext cx="6702926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VISIÓN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0297" y="3581400"/>
            <a:ext cx="6702926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Facilitar la mantención y cuidado de tus vehículos mediante un asistente virtual.</a:t>
            </a:r>
          </a:p>
        </p:txBody>
      </p:sp>
      <p:sp>
        <p:nvSpPr>
          <p:cNvPr id="17" name="Freeform 17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450297" y="5619516"/>
            <a:ext cx="670292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Implementar la digitalización de documentos vehiculares, simplificando la gestión de información en conjunto a un apoyo inigualable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543699" y="1398582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319878" y="1547601"/>
            <a:ext cx="1371666" cy="28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500608" y="1398219"/>
            <a:ext cx="704030" cy="704030"/>
          </a:xfrm>
          <a:custGeom>
            <a:avLst/>
            <a:gdLst/>
            <a:ahLst/>
            <a:cxnLst/>
            <a:rect l="l" t="t" r="r" b="b"/>
            <a:pathLst>
              <a:path w="704030" h="704030">
                <a:moveTo>
                  <a:pt x="0" y="0"/>
                </a:moveTo>
                <a:lnTo>
                  <a:pt x="704030" y="0"/>
                </a:lnTo>
                <a:lnTo>
                  <a:pt x="704030" y="704030"/>
                </a:lnTo>
                <a:lnTo>
                  <a:pt x="0" y="704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17862" y="4789745"/>
            <a:ext cx="3584619" cy="4171812"/>
            <a:chOff x="0" y="0"/>
            <a:chExt cx="1242401" cy="1445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2401" cy="1445918"/>
            </a:xfrm>
            <a:custGeom>
              <a:avLst/>
              <a:gdLst/>
              <a:ahLst/>
              <a:cxnLst/>
              <a:rect l="l" t="t" r="r" b="b"/>
              <a:pathLst>
                <a:path w="1242401" h="1445918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51516" y="4789745"/>
            <a:ext cx="3584619" cy="4171812"/>
            <a:chOff x="0" y="0"/>
            <a:chExt cx="1242401" cy="14459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2401" cy="1445918"/>
            </a:xfrm>
            <a:custGeom>
              <a:avLst/>
              <a:gdLst/>
              <a:ahLst/>
              <a:cxnLst/>
              <a:rect l="l" t="t" r="r" b="b"/>
              <a:pathLst>
                <a:path w="1242401" h="1445918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85519" y="4789745"/>
            <a:ext cx="3584619" cy="4171812"/>
            <a:chOff x="0" y="0"/>
            <a:chExt cx="1242401" cy="14459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2401" cy="1445918"/>
            </a:xfrm>
            <a:custGeom>
              <a:avLst/>
              <a:gdLst/>
              <a:ahLst/>
              <a:cxnLst/>
              <a:rect l="l" t="t" r="r" b="b"/>
              <a:pathLst>
                <a:path w="1242401" h="1445918">
                  <a:moveTo>
                    <a:pt x="51834" y="0"/>
                  </a:moveTo>
                  <a:lnTo>
                    <a:pt x="1190567" y="0"/>
                  </a:lnTo>
                  <a:cubicBezTo>
                    <a:pt x="1219194" y="0"/>
                    <a:pt x="1242401" y="23207"/>
                    <a:pt x="1242401" y="51834"/>
                  </a:cubicBezTo>
                  <a:lnTo>
                    <a:pt x="1242401" y="1394083"/>
                  </a:lnTo>
                  <a:cubicBezTo>
                    <a:pt x="1242401" y="1422711"/>
                    <a:pt x="1219194" y="1445918"/>
                    <a:pt x="1190567" y="1445918"/>
                  </a:cubicBezTo>
                  <a:lnTo>
                    <a:pt x="51834" y="1445918"/>
                  </a:lnTo>
                  <a:cubicBezTo>
                    <a:pt x="23207" y="1445918"/>
                    <a:pt x="0" y="1422711"/>
                    <a:pt x="0" y="1394083"/>
                  </a:cubicBezTo>
                  <a:lnTo>
                    <a:pt x="0" y="51834"/>
                  </a:lnTo>
                  <a:cubicBezTo>
                    <a:pt x="0" y="23207"/>
                    <a:pt x="23207" y="0"/>
                    <a:pt x="51834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42401" cy="1484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17862" y="4789745"/>
            <a:ext cx="3507247" cy="4102776"/>
            <a:chOff x="0" y="0"/>
            <a:chExt cx="1215584" cy="14219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5584" cy="1421990"/>
            </a:xfrm>
            <a:custGeom>
              <a:avLst/>
              <a:gdLst/>
              <a:ahLst/>
              <a:cxnLst/>
              <a:rect l="l" t="t" r="r" b="b"/>
              <a:pathLst>
                <a:path w="1215584" h="1421990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185170" y="4789745"/>
            <a:ext cx="3507247" cy="4102776"/>
            <a:chOff x="0" y="0"/>
            <a:chExt cx="1215584" cy="14219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5584" cy="1421990"/>
            </a:xfrm>
            <a:custGeom>
              <a:avLst/>
              <a:gdLst/>
              <a:ahLst/>
              <a:cxnLst/>
              <a:rect l="l" t="t" r="r" b="b"/>
              <a:pathLst>
                <a:path w="1215584" h="1421990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52213" y="4789745"/>
            <a:ext cx="3507247" cy="4102776"/>
            <a:chOff x="0" y="0"/>
            <a:chExt cx="1215584" cy="14219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5584" cy="1421990"/>
            </a:xfrm>
            <a:custGeom>
              <a:avLst/>
              <a:gdLst/>
              <a:ahLst/>
              <a:cxnLst/>
              <a:rect l="l" t="t" r="r" b="b"/>
              <a:pathLst>
                <a:path w="1215584" h="1421990">
                  <a:moveTo>
                    <a:pt x="48563" y="0"/>
                  </a:moveTo>
                  <a:lnTo>
                    <a:pt x="1167021" y="0"/>
                  </a:lnTo>
                  <a:cubicBezTo>
                    <a:pt x="1193842" y="0"/>
                    <a:pt x="1215584" y="21742"/>
                    <a:pt x="1215584" y="48563"/>
                  </a:cubicBezTo>
                  <a:lnTo>
                    <a:pt x="1215584" y="1373427"/>
                  </a:lnTo>
                  <a:cubicBezTo>
                    <a:pt x="1215584" y="1400248"/>
                    <a:pt x="1193842" y="1421990"/>
                    <a:pt x="1167021" y="1421990"/>
                  </a:cubicBezTo>
                  <a:lnTo>
                    <a:pt x="48563" y="1421990"/>
                  </a:lnTo>
                  <a:cubicBezTo>
                    <a:pt x="21742" y="1421990"/>
                    <a:pt x="0" y="1400248"/>
                    <a:pt x="0" y="1373427"/>
                  </a:cubicBezTo>
                  <a:lnTo>
                    <a:pt x="0" y="48563"/>
                  </a:lnTo>
                  <a:cubicBezTo>
                    <a:pt x="0" y="21742"/>
                    <a:pt x="21742" y="0"/>
                    <a:pt x="48563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215584" cy="1460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54744" y="4514342"/>
            <a:ext cx="2033483" cy="203348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89094" y="4514342"/>
            <a:ext cx="2033483" cy="203348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925233" y="4514342"/>
            <a:ext cx="2033483" cy="203348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B46B6">
                    <a:alpha val="100000"/>
                  </a:srgbClr>
                </a:gs>
                <a:gs pos="100000">
                  <a:srgbClr val="5C69F5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3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4500608" y="1380534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4668001" y="5018953"/>
            <a:ext cx="1284342" cy="1024262"/>
          </a:xfrm>
          <a:custGeom>
            <a:avLst/>
            <a:gdLst/>
            <a:ahLst/>
            <a:cxnLst/>
            <a:rect l="l" t="t" r="r" b="b"/>
            <a:pathLst>
              <a:path w="1284342" h="1024262">
                <a:moveTo>
                  <a:pt x="0" y="0"/>
                </a:moveTo>
                <a:lnTo>
                  <a:pt x="1284342" y="0"/>
                </a:lnTo>
                <a:lnTo>
                  <a:pt x="1284342" y="1024262"/>
                </a:lnTo>
                <a:lnTo>
                  <a:pt x="0" y="1024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415594" y="4965766"/>
            <a:ext cx="1124469" cy="1130636"/>
          </a:xfrm>
          <a:custGeom>
            <a:avLst/>
            <a:gdLst/>
            <a:ahLst/>
            <a:cxnLst/>
            <a:rect l="l" t="t" r="r" b="b"/>
            <a:pathLst>
              <a:path w="1124469" h="1130636">
                <a:moveTo>
                  <a:pt x="0" y="0"/>
                </a:moveTo>
                <a:lnTo>
                  <a:pt x="1124469" y="0"/>
                </a:lnTo>
                <a:lnTo>
                  <a:pt x="1124469" y="1130636"/>
                </a:lnTo>
                <a:lnTo>
                  <a:pt x="0" y="1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8578508" y="4965766"/>
            <a:ext cx="1130636" cy="1130636"/>
          </a:xfrm>
          <a:custGeom>
            <a:avLst/>
            <a:gdLst/>
            <a:ahLst/>
            <a:cxnLst/>
            <a:rect l="l" t="t" r="r" b="b"/>
            <a:pathLst>
              <a:path w="1130636" h="1130636">
                <a:moveTo>
                  <a:pt x="0" y="0"/>
                </a:moveTo>
                <a:lnTo>
                  <a:pt x="1130636" y="0"/>
                </a:lnTo>
                <a:lnTo>
                  <a:pt x="1130636" y="1130636"/>
                </a:lnTo>
                <a:lnTo>
                  <a:pt x="0" y="1130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76786" y="1529552"/>
            <a:ext cx="1371666" cy="28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AUTODOC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39547" y="1437684"/>
            <a:ext cx="6816548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NUESTROS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6324" y="6776972"/>
            <a:ext cx="2830322" cy="79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2100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MANTENER INFORMACIÓN DE TUS VEHICULOS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90675" y="6776972"/>
            <a:ext cx="2830322" cy="79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2100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PERFIL PARA DIFERENTES VEHICULOS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562667" y="6894701"/>
            <a:ext cx="2830322" cy="545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"/>
              </a:lnSpc>
            </a:pPr>
            <a:r>
              <a:rPr lang="en-US" sz="2100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ASISTENTE VIRTUAL PERSONALIZADO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9547" y="2264664"/>
            <a:ext cx="6816548" cy="91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6399" b="1">
                <a:solidFill>
                  <a:srgbClr val="FFB02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SERVICIOS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39547" y="3237992"/>
            <a:ext cx="6337568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Funciones dentro de AUTODOC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930644" y="7646414"/>
            <a:ext cx="283032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Podrás mantener los documentos del vehículo de manera digital.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90675" y="7646414"/>
            <a:ext cx="283032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Tienes más de un vehículo? Podrás tener un perfil para cada uno!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26813" y="7541639"/>
            <a:ext cx="283032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Tienes consultas sobre tu vehículo? ¿No recuerdas cuando es la mantención?</a:t>
            </a:r>
          </a:p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Este mecánico virtual es para ti</a:t>
            </a:r>
          </a:p>
        </p:txBody>
      </p:sp>
      <p:sp>
        <p:nvSpPr>
          <p:cNvPr id="46" name="Freeform 46"/>
          <p:cNvSpPr/>
          <p:nvPr/>
        </p:nvSpPr>
        <p:spPr>
          <a:xfrm flipH="1" flipV="1">
            <a:off x="15682795" y="9177967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flipH="1" flipV="1">
            <a:off x="16559302" y="8234368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1658599"/>
                </a:moveTo>
                <a:lnTo>
                  <a:pt x="0" y="1658599"/>
                </a:lnTo>
                <a:lnTo>
                  <a:pt x="0" y="0"/>
                </a:lnTo>
                <a:lnTo>
                  <a:pt x="2789692" y="0"/>
                </a:lnTo>
                <a:lnTo>
                  <a:pt x="2789692" y="16585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 flipH="1" flipV="1">
            <a:off x="16772825" y="9238143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1404701"/>
                </a:moveTo>
                <a:lnTo>
                  <a:pt x="0" y="1404701"/>
                </a:lnTo>
                <a:lnTo>
                  <a:pt x="0" y="0"/>
                </a:lnTo>
                <a:lnTo>
                  <a:pt x="2362646" y="0"/>
                </a:lnTo>
                <a:lnTo>
                  <a:pt x="2362646" y="140470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466981" y="1380534"/>
            <a:ext cx="704030" cy="704030"/>
          </a:xfrm>
          <a:custGeom>
            <a:avLst/>
            <a:gdLst/>
            <a:ahLst/>
            <a:cxnLst/>
            <a:rect l="l" t="t" r="r" b="b"/>
            <a:pathLst>
              <a:path w="704030" h="704030">
                <a:moveTo>
                  <a:pt x="0" y="0"/>
                </a:moveTo>
                <a:lnTo>
                  <a:pt x="704030" y="0"/>
                </a:lnTo>
                <a:lnTo>
                  <a:pt x="704030" y="704029"/>
                </a:lnTo>
                <a:lnTo>
                  <a:pt x="0" y="7040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795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3" y="0"/>
                </a:lnTo>
                <a:lnTo>
                  <a:pt x="2789693" y="1658599"/>
                </a:lnTo>
                <a:lnTo>
                  <a:pt x="0" y="1658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26102" y="-549566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3" y="0"/>
                </a:moveTo>
                <a:lnTo>
                  <a:pt x="0" y="0"/>
                </a:lnTo>
                <a:lnTo>
                  <a:pt x="0" y="1658599"/>
                </a:lnTo>
                <a:lnTo>
                  <a:pt x="2789693" y="1658599"/>
                </a:lnTo>
                <a:lnTo>
                  <a:pt x="27896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0994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0" y="0"/>
                </a:moveTo>
                <a:lnTo>
                  <a:pt x="2789692" y="0"/>
                </a:lnTo>
                <a:lnTo>
                  <a:pt x="2789692" y="1658600"/>
                </a:lnTo>
                <a:lnTo>
                  <a:pt x="0" y="165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559302" y="451930"/>
            <a:ext cx="2789693" cy="1658599"/>
          </a:xfrm>
          <a:custGeom>
            <a:avLst/>
            <a:gdLst/>
            <a:ahLst/>
            <a:cxnLst/>
            <a:rect l="l" t="t" r="r" b="b"/>
            <a:pathLst>
              <a:path w="2789693" h="1658599">
                <a:moveTo>
                  <a:pt x="2789692" y="0"/>
                </a:moveTo>
                <a:lnTo>
                  <a:pt x="0" y="0"/>
                </a:lnTo>
                <a:lnTo>
                  <a:pt x="0" y="1658600"/>
                </a:lnTo>
                <a:lnTo>
                  <a:pt x="2789692" y="1658600"/>
                </a:lnTo>
                <a:lnTo>
                  <a:pt x="27896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7471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0" y="0"/>
                </a:moveTo>
                <a:lnTo>
                  <a:pt x="2362646" y="0"/>
                </a:lnTo>
                <a:lnTo>
                  <a:pt x="2362646" y="1404701"/>
                </a:lnTo>
                <a:lnTo>
                  <a:pt x="0" y="1404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6772825" y="-422617"/>
            <a:ext cx="2362646" cy="1404701"/>
          </a:xfrm>
          <a:custGeom>
            <a:avLst/>
            <a:gdLst/>
            <a:ahLst/>
            <a:cxnLst/>
            <a:rect l="l" t="t" r="r" b="b"/>
            <a:pathLst>
              <a:path w="2362646" h="1404701">
                <a:moveTo>
                  <a:pt x="2362646" y="0"/>
                </a:moveTo>
                <a:lnTo>
                  <a:pt x="0" y="0"/>
                </a:lnTo>
                <a:lnTo>
                  <a:pt x="0" y="1404701"/>
                </a:lnTo>
                <a:lnTo>
                  <a:pt x="2362646" y="1404701"/>
                </a:lnTo>
                <a:lnTo>
                  <a:pt x="23626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70077" y="1380534"/>
            <a:ext cx="670403" cy="703667"/>
          </a:xfrm>
          <a:custGeom>
            <a:avLst/>
            <a:gdLst/>
            <a:ahLst/>
            <a:cxnLst/>
            <a:rect l="l" t="t" r="r" b="b"/>
            <a:pathLst>
              <a:path w="670403" h="703667">
                <a:moveTo>
                  <a:pt x="0" y="0"/>
                </a:moveTo>
                <a:lnTo>
                  <a:pt x="670403" y="0"/>
                </a:lnTo>
                <a:lnTo>
                  <a:pt x="670403" y="703667"/>
                </a:lnTo>
                <a:lnTo>
                  <a:pt x="0" y="70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46256" y="1529552"/>
            <a:ext cx="1371666" cy="51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</a:pPr>
            <a:r>
              <a:rPr lang="en-US" sz="1887" b="1" spc="128">
                <a:solidFill>
                  <a:srgbClr val="15193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EMPRESA ENSIGNA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510580"/>
            <a:ext cx="7847964" cy="3112300"/>
            <a:chOff x="0" y="0"/>
            <a:chExt cx="2339191" cy="9276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9191" cy="927663"/>
            </a:xfrm>
            <a:custGeom>
              <a:avLst/>
              <a:gdLst/>
              <a:ahLst/>
              <a:cxnLst/>
              <a:rect l="l" t="t" r="r" b="b"/>
              <a:pathLst>
                <a:path w="2339191" h="927663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11336" y="2510580"/>
            <a:ext cx="7847964" cy="3112300"/>
            <a:chOff x="0" y="0"/>
            <a:chExt cx="2339191" cy="9276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39191" cy="927663"/>
            </a:xfrm>
            <a:custGeom>
              <a:avLst/>
              <a:gdLst/>
              <a:ahLst/>
              <a:cxnLst/>
              <a:rect l="l" t="t" r="r" b="b"/>
              <a:pathLst>
                <a:path w="2339191" h="927663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051505"/>
            <a:ext cx="7847964" cy="3112300"/>
            <a:chOff x="0" y="0"/>
            <a:chExt cx="2339191" cy="9276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39191" cy="927663"/>
            </a:xfrm>
            <a:custGeom>
              <a:avLst/>
              <a:gdLst/>
              <a:ahLst/>
              <a:cxnLst/>
              <a:rect l="l" t="t" r="r" b="b"/>
              <a:pathLst>
                <a:path w="2339191" h="927663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11336" y="6051505"/>
            <a:ext cx="7847964" cy="3112300"/>
            <a:chOff x="0" y="0"/>
            <a:chExt cx="2339191" cy="9276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39191" cy="927663"/>
            </a:xfrm>
            <a:custGeom>
              <a:avLst/>
              <a:gdLst/>
              <a:ahLst/>
              <a:cxnLst/>
              <a:rect l="l" t="t" r="r" b="b"/>
              <a:pathLst>
                <a:path w="2339191" h="927663">
                  <a:moveTo>
                    <a:pt x="23676" y="0"/>
                  </a:moveTo>
                  <a:lnTo>
                    <a:pt x="2315516" y="0"/>
                  </a:lnTo>
                  <a:cubicBezTo>
                    <a:pt x="2321795" y="0"/>
                    <a:pt x="2327817" y="2494"/>
                    <a:pt x="2332257" y="6934"/>
                  </a:cubicBezTo>
                  <a:cubicBezTo>
                    <a:pt x="2336697" y="11375"/>
                    <a:pt x="2339191" y="17397"/>
                    <a:pt x="2339191" y="23676"/>
                  </a:cubicBezTo>
                  <a:lnTo>
                    <a:pt x="2339191" y="903987"/>
                  </a:lnTo>
                  <a:cubicBezTo>
                    <a:pt x="2339191" y="917063"/>
                    <a:pt x="2328591" y="927663"/>
                    <a:pt x="2315516" y="927663"/>
                  </a:cubicBezTo>
                  <a:lnTo>
                    <a:pt x="23676" y="927663"/>
                  </a:lnTo>
                  <a:cubicBezTo>
                    <a:pt x="17397" y="927663"/>
                    <a:pt x="11375" y="925169"/>
                    <a:pt x="6934" y="920729"/>
                  </a:cubicBezTo>
                  <a:cubicBezTo>
                    <a:pt x="2494" y="916289"/>
                    <a:pt x="0" y="910267"/>
                    <a:pt x="0" y="903987"/>
                  </a:cubicBezTo>
                  <a:lnTo>
                    <a:pt x="0" y="23676"/>
                  </a:lnTo>
                  <a:cubicBezTo>
                    <a:pt x="0" y="10600"/>
                    <a:pt x="10600" y="0"/>
                    <a:pt x="23676" y="0"/>
                  </a:cubicBezTo>
                  <a:close/>
                </a:path>
              </a:pathLst>
            </a:custGeom>
            <a:solidFill>
              <a:srgbClr val="D1D2DB">
                <a:alpha val="4980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339191" cy="96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2510580"/>
            <a:ext cx="7780453" cy="3035591"/>
            <a:chOff x="0" y="0"/>
            <a:chExt cx="2319069" cy="90479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19069" cy="904799"/>
            </a:xfrm>
            <a:custGeom>
              <a:avLst/>
              <a:gdLst/>
              <a:ahLst/>
              <a:cxnLst/>
              <a:rect l="l" t="t" r="r" b="b"/>
              <a:pathLst>
                <a:path w="2319069" h="90479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11336" y="2510580"/>
            <a:ext cx="7780453" cy="3035591"/>
            <a:chOff x="0" y="0"/>
            <a:chExt cx="2319069" cy="90479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19069" cy="904799"/>
            </a:xfrm>
            <a:custGeom>
              <a:avLst/>
              <a:gdLst/>
              <a:ahLst/>
              <a:cxnLst/>
              <a:rect l="l" t="t" r="r" b="b"/>
              <a:pathLst>
                <a:path w="2319069" h="90479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F0F2F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6051505"/>
            <a:ext cx="7780453" cy="3035591"/>
            <a:chOff x="0" y="0"/>
            <a:chExt cx="2319069" cy="904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19069" cy="904799"/>
            </a:xfrm>
            <a:custGeom>
              <a:avLst/>
              <a:gdLst/>
              <a:ahLst/>
              <a:cxnLst/>
              <a:rect l="l" t="t" r="r" b="b"/>
              <a:pathLst>
                <a:path w="2319069" h="90479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11336" y="6051505"/>
            <a:ext cx="7780453" cy="3035591"/>
            <a:chOff x="0" y="0"/>
            <a:chExt cx="2319069" cy="90479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19069" cy="904799"/>
            </a:xfrm>
            <a:custGeom>
              <a:avLst/>
              <a:gdLst/>
              <a:ahLst/>
              <a:cxnLst/>
              <a:rect l="l" t="t" r="r" b="b"/>
              <a:pathLst>
                <a:path w="2319069" h="904799">
                  <a:moveTo>
                    <a:pt x="21891" y="0"/>
                  </a:moveTo>
                  <a:lnTo>
                    <a:pt x="2297178" y="0"/>
                  </a:lnTo>
                  <a:cubicBezTo>
                    <a:pt x="2302983" y="0"/>
                    <a:pt x="2308552" y="2306"/>
                    <a:pt x="2312657" y="6412"/>
                  </a:cubicBezTo>
                  <a:cubicBezTo>
                    <a:pt x="2316762" y="10517"/>
                    <a:pt x="2319069" y="16085"/>
                    <a:pt x="2319069" y="21891"/>
                  </a:cubicBezTo>
                  <a:lnTo>
                    <a:pt x="2319069" y="882908"/>
                  </a:lnTo>
                  <a:cubicBezTo>
                    <a:pt x="2319069" y="888714"/>
                    <a:pt x="2316762" y="894282"/>
                    <a:pt x="2312657" y="898387"/>
                  </a:cubicBezTo>
                  <a:cubicBezTo>
                    <a:pt x="2308552" y="902493"/>
                    <a:pt x="2302983" y="904799"/>
                    <a:pt x="2297178" y="904799"/>
                  </a:cubicBezTo>
                  <a:lnTo>
                    <a:pt x="21891" y="904799"/>
                  </a:lnTo>
                  <a:cubicBezTo>
                    <a:pt x="16085" y="904799"/>
                    <a:pt x="10517" y="902493"/>
                    <a:pt x="6412" y="898387"/>
                  </a:cubicBezTo>
                  <a:cubicBezTo>
                    <a:pt x="2306" y="894282"/>
                    <a:pt x="0" y="888714"/>
                    <a:pt x="0" y="882908"/>
                  </a:cubicBezTo>
                  <a:lnTo>
                    <a:pt x="0" y="21891"/>
                  </a:lnTo>
                  <a:cubicBezTo>
                    <a:pt x="0" y="16085"/>
                    <a:pt x="2306" y="10517"/>
                    <a:pt x="6412" y="6412"/>
                  </a:cubicBezTo>
                  <a:cubicBezTo>
                    <a:pt x="10517" y="2306"/>
                    <a:pt x="16085" y="0"/>
                    <a:pt x="21891" y="0"/>
                  </a:cubicBezTo>
                  <a:close/>
                </a:path>
              </a:pathLst>
            </a:custGeom>
            <a:solidFill>
              <a:srgbClr val="5666F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319069" cy="942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19102" y="2866107"/>
            <a:ext cx="4218819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FORTALEZAS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01738" y="2866107"/>
            <a:ext cx="4218819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1">
                <a:solidFill>
                  <a:srgbClr val="15193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OPORTUNIDADES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9102" y="6407032"/>
            <a:ext cx="4218819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DEBILIDADES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01738" y="6407032"/>
            <a:ext cx="4218819" cy="33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282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AMENAZAS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1847" y="3270586"/>
            <a:ext cx="7112625" cy="73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2282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Innovación y tecnología avanzada en diagnóstico vehicular y gestión de documentos.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84483" y="3270586"/>
            <a:ext cx="7112625" cy="73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2282">
                <a:solidFill>
                  <a:srgbClr val="15193E"/>
                </a:solidFill>
                <a:latin typeface="Codec Pro"/>
                <a:ea typeface="Codec Pro"/>
                <a:cs typeface="Codec Pro"/>
                <a:sym typeface="Codec Pro"/>
              </a:rPr>
              <a:t>Expansión a nuevos mercados y desarrollo de alianzas estratégicas.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847" y="6811511"/>
            <a:ext cx="7112625" cy="73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228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Dependencia de la infraestructura tecnológica y limitaciones en la base de usuarios.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84483" y="6811511"/>
            <a:ext cx="7112625" cy="730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228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Competencia, cambios regulatorios y riesgos de ciberseguridad.</a:t>
            </a:r>
          </a:p>
        </p:txBody>
      </p:sp>
      <p:sp>
        <p:nvSpPr>
          <p:cNvPr id="42" name="Freeform 42"/>
          <p:cNvSpPr/>
          <p:nvPr/>
        </p:nvSpPr>
        <p:spPr>
          <a:xfrm>
            <a:off x="0" y="9416472"/>
            <a:ext cx="18288000" cy="870528"/>
          </a:xfrm>
          <a:custGeom>
            <a:avLst/>
            <a:gdLst/>
            <a:ahLst/>
            <a:cxnLst/>
            <a:rect l="l" t="t" r="r" b="b"/>
            <a:pathLst>
              <a:path w="18288000" h="870528">
                <a:moveTo>
                  <a:pt x="0" y="0"/>
                </a:moveTo>
                <a:lnTo>
                  <a:pt x="18288000" y="0"/>
                </a:lnTo>
                <a:lnTo>
                  <a:pt x="18288000" y="870528"/>
                </a:lnTo>
                <a:lnTo>
                  <a:pt x="0" y="870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0079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287</Words>
  <Application>Microsoft Office PowerPoint</Application>
  <PresentationFormat>Personalizado</PresentationFormat>
  <Paragraphs>61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Codec Pro Bold</vt:lpstr>
      <vt:lpstr>Codec Pro Ultra-Bold</vt:lpstr>
      <vt:lpstr>Calibri</vt:lpstr>
      <vt:lpstr>Arial</vt:lpstr>
      <vt:lpstr>Codec Pro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AutoDoc</dc:title>
  <cp:lastModifiedBy>CETECOM</cp:lastModifiedBy>
  <cp:revision>2</cp:revision>
  <dcterms:created xsi:type="dcterms:W3CDTF">2006-08-16T00:00:00Z</dcterms:created>
  <dcterms:modified xsi:type="dcterms:W3CDTF">2024-10-21T17:50:33Z</dcterms:modified>
  <dc:identifier>DAGUOGbAYKg</dc:identifier>
</cp:coreProperties>
</file>